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3"/>
  </p:notesMasterIdLst>
  <p:sldIdLst>
    <p:sldId id="278" r:id="rId5"/>
    <p:sldId id="279" r:id="rId6"/>
    <p:sldId id="280" r:id="rId7"/>
    <p:sldId id="282" r:id="rId8"/>
    <p:sldId id="283" r:id="rId9"/>
    <p:sldId id="281" r:id="rId10"/>
    <p:sldId id="284" r:id="rId11"/>
    <p:sldId id="285" r:id="rId12"/>
    <p:sldId id="286" r:id="rId13"/>
    <p:sldId id="287" r:id="rId14"/>
    <p:sldId id="289" r:id="rId15"/>
    <p:sldId id="290" r:id="rId16"/>
    <p:sldId id="291" r:id="rId17"/>
    <p:sldId id="292" r:id="rId18"/>
    <p:sldId id="295" r:id="rId19"/>
    <p:sldId id="296" r:id="rId20"/>
    <p:sldId id="288" r:id="rId21"/>
    <p:sldId id="29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06" autoAdjust="0"/>
    <p:restoredTop sz="94619" autoAdjust="0"/>
  </p:normalViewPr>
  <p:slideViewPr>
    <p:cSldViewPr snapToGrid="0">
      <p:cViewPr>
        <p:scale>
          <a:sx n="100" d="100"/>
          <a:sy n="100" d="100"/>
        </p:scale>
        <p:origin x="216" y="-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8/25/2021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9104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E-Learning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Sparsh Rawal (182198)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B83F30-AAB5-4D4D-91A0-1E137EF39B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" r="-1" b="-1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22" name="Rectangle 18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New User Registration Page</a:t>
            </a:r>
          </a:p>
        </p:txBody>
      </p:sp>
    </p:spTree>
    <p:extLst>
      <p:ext uri="{BB962C8B-B14F-4D97-AF65-F5344CB8AC3E}">
        <p14:creationId xmlns:p14="http://schemas.microsoft.com/office/powerpoint/2010/main" val="1271273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shoe on a wood surface&#10;&#10;Description automatically generated with low confidence">
            <a:extLst>
              <a:ext uri="{FF2B5EF4-FFF2-40B4-BE49-F238E27FC236}">
                <a16:creationId xmlns:a16="http://schemas.microsoft.com/office/drawing/2014/main" id="{3080068D-C300-41ED-B391-6B0AC538B7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" r="-1" b="-1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User Home Page</a:t>
            </a:r>
          </a:p>
        </p:txBody>
      </p:sp>
    </p:spTree>
    <p:extLst>
      <p:ext uri="{BB962C8B-B14F-4D97-AF65-F5344CB8AC3E}">
        <p14:creationId xmlns:p14="http://schemas.microsoft.com/office/powerpoint/2010/main" val="14235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78C423-6171-4675-AAA7-1FBB897589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" r="-1" b="-1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New Contact Form</a:t>
            </a:r>
          </a:p>
        </p:txBody>
      </p:sp>
    </p:spTree>
    <p:extLst>
      <p:ext uri="{BB962C8B-B14F-4D97-AF65-F5344CB8AC3E}">
        <p14:creationId xmlns:p14="http://schemas.microsoft.com/office/powerpoint/2010/main" val="211758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7147AF-7487-4D89-98F2-8F8C9B4F9B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" r="-1" b="-1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Feedback Form</a:t>
            </a:r>
          </a:p>
        </p:txBody>
      </p:sp>
    </p:spTree>
    <p:extLst>
      <p:ext uri="{BB962C8B-B14F-4D97-AF65-F5344CB8AC3E}">
        <p14:creationId xmlns:p14="http://schemas.microsoft.com/office/powerpoint/2010/main" val="202673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51B745-C36E-4829-8CDA-7D3B2EC995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" r="-1" b="-1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Admin Login</a:t>
            </a:r>
          </a:p>
        </p:txBody>
      </p:sp>
    </p:spTree>
    <p:extLst>
      <p:ext uri="{BB962C8B-B14F-4D97-AF65-F5344CB8AC3E}">
        <p14:creationId xmlns:p14="http://schemas.microsoft.com/office/powerpoint/2010/main" val="251390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AF41C9-D299-4CD5-BF99-DF889ECC72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" r="-1" b="-1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Admin Home Page</a:t>
            </a:r>
          </a:p>
        </p:txBody>
      </p:sp>
    </p:spTree>
    <p:extLst>
      <p:ext uri="{BB962C8B-B14F-4D97-AF65-F5344CB8AC3E}">
        <p14:creationId xmlns:p14="http://schemas.microsoft.com/office/powerpoint/2010/main" val="493738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480ECD7-68B1-489A-90A4-F9EB26BA0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56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Logout Page</a:t>
            </a:r>
          </a:p>
        </p:txBody>
      </p:sp>
    </p:spTree>
    <p:extLst>
      <p:ext uri="{BB962C8B-B14F-4D97-AF65-F5344CB8AC3E}">
        <p14:creationId xmlns:p14="http://schemas.microsoft.com/office/powerpoint/2010/main" val="2678864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DCBEA7C-0099-4A6D-853E-7D8432ACAC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" r="-1" b="-1"/>
          <a:stretch/>
        </p:blipFill>
        <p:spPr>
          <a:xfrm>
            <a:off x="0" y="0"/>
            <a:ext cx="12198915" cy="6857999"/>
          </a:xfrm>
          <a:prstGeom prst="rect">
            <a:avLst/>
          </a:prstGeom>
        </p:spPr>
      </p:pic>
      <p:sp>
        <p:nvSpPr>
          <p:cNvPr id="21" name="Rectangle 17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Success Page</a:t>
            </a:r>
          </a:p>
        </p:txBody>
      </p:sp>
    </p:spTree>
    <p:extLst>
      <p:ext uri="{BB962C8B-B14F-4D97-AF65-F5344CB8AC3E}">
        <p14:creationId xmlns:p14="http://schemas.microsoft.com/office/powerpoint/2010/main" val="1137558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800350"/>
            <a:ext cx="10353762" cy="1257300"/>
          </a:xfrm>
        </p:spPr>
        <p:txBody>
          <a:bodyPr/>
          <a:lstStyle/>
          <a:p>
            <a:r>
              <a:rPr lang="en-US"/>
              <a:t>Thank You 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227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Project Aim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 fontScale="85000" lnSpcReduction="20000"/>
          </a:bodyPr>
          <a:lstStyle/>
          <a:p>
            <a:r>
              <a:rPr lang="en-US" sz="2400" dirty="0"/>
              <a:t>To create a simple web application in order to understand the Front-End and Back-End  Java technology.</a:t>
            </a:r>
          </a:p>
          <a:p>
            <a:r>
              <a:rPr lang="en-US" sz="2400" dirty="0"/>
              <a:t>To understand the working of JDBC and MySQL.</a:t>
            </a:r>
          </a:p>
          <a:p>
            <a:r>
              <a:rPr lang="en-US" sz="2400" dirty="0"/>
              <a:t>To implement the project using Maven Build tool and Eclipse IDE on Tomcat Server.</a:t>
            </a:r>
          </a:p>
          <a:p>
            <a:r>
              <a:rPr lang="en-US" sz="2400" dirty="0"/>
              <a:t>To develop Front-End web pages using JSP, Web servlet and HTML, CSS, Bootstrap  in order to Implement CRUD on the Tables.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Back-End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B8C14-1DB6-4E71-8AF6-46D53C2B6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MySQL database was created and used for storing and retrieving information.</a:t>
            </a:r>
          </a:p>
          <a:p>
            <a:r>
              <a:rPr lang="en-US" dirty="0"/>
              <a:t>Core JAVA was used implementing the DAO Design Pattern along with the JDBC API to connect with the Database.</a:t>
            </a:r>
          </a:p>
          <a:p>
            <a:r>
              <a:rPr lang="en-US" dirty="0"/>
              <a:t>Tables were created and some fundamental queries were implemented.</a:t>
            </a:r>
          </a:p>
          <a:p>
            <a:pPr marL="369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75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Front-End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B8C14-1DB6-4E71-8AF6-46D53C2B6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JSP along with HTML,CSS and </a:t>
            </a:r>
            <a:r>
              <a:rPr lang="en-US" dirty="0" err="1"/>
              <a:t>Bootsrtap</a:t>
            </a:r>
            <a:r>
              <a:rPr lang="en-US" dirty="0"/>
              <a:t> was used to create create web-pages to enable interaction with the Back-End. </a:t>
            </a:r>
          </a:p>
          <a:p>
            <a:r>
              <a:rPr lang="en-US" dirty="0"/>
              <a:t>Web-Page requests were handled with the use of web-servlets by using the GET and POST methods.</a:t>
            </a:r>
          </a:p>
          <a:p>
            <a:r>
              <a:rPr lang="en-US" dirty="0"/>
              <a:t>Various forms for Login and Registration were created in order to insert and update records in the database.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78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B8C14-1DB6-4E71-8AF6-46D53C2B6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 Front-End and Back-End was integrated using Maven Build tool by adding the Back-End dependency to the Front-End.</a:t>
            </a:r>
          </a:p>
          <a:p>
            <a:r>
              <a:rPr lang="en-US" dirty="0"/>
              <a:t>Eclipse IDE was used to develop and integrate the Front-End and Back-End.</a:t>
            </a:r>
          </a:p>
          <a:p>
            <a:r>
              <a:rPr lang="en-US" dirty="0"/>
              <a:t>Tomcat server was used to view the developed web page and test the Java Web-Servlet Functionalities. </a:t>
            </a:r>
          </a:p>
          <a:p>
            <a:pPr marL="369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666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Technologies Leant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r>
              <a:rPr lang="en-US" sz="2400" dirty="0"/>
              <a:t>Core Java DAO Design Pattern</a:t>
            </a:r>
          </a:p>
          <a:p>
            <a:r>
              <a:rPr lang="en-US" sz="2400" dirty="0"/>
              <a:t>JDBC Connections and statements used.</a:t>
            </a:r>
          </a:p>
          <a:p>
            <a:r>
              <a:rPr lang="en-US" sz="2400" dirty="0"/>
              <a:t>MySQL Queries.</a:t>
            </a:r>
          </a:p>
          <a:p>
            <a:r>
              <a:rPr lang="en-US" sz="2400" dirty="0"/>
              <a:t>JSP Webpage integration with Web-Servlet.</a:t>
            </a:r>
          </a:p>
          <a:p>
            <a:r>
              <a:rPr lang="en-US" sz="2400" dirty="0"/>
              <a:t>HTML, CSS and Bootstrap. </a:t>
            </a:r>
          </a:p>
        </p:txBody>
      </p:sp>
    </p:spTree>
    <p:extLst>
      <p:ext uri="{BB962C8B-B14F-4D97-AF65-F5344CB8AC3E}">
        <p14:creationId xmlns:p14="http://schemas.microsoft.com/office/powerpoint/2010/main" val="1233951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800350"/>
            <a:ext cx="10353762" cy="1257300"/>
          </a:xfrm>
        </p:spPr>
        <p:txBody>
          <a:bodyPr/>
          <a:lstStyle/>
          <a:p>
            <a:r>
              <a:rPr lang="en-US" dirty="0" err="1"/>
              <a:t>Screenhots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2775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F84B857-002D-43E4-8FE8-5DD5AE2AB6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" r="-1" b="-1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Main Landing Page</a:t>
            </a:r>
          </a:p>
        </p:txBody>
      </p:sp>
    </p:spTree>
    <p:extLst>
      <p:ext uri="{BB962C8B-B14F-4D97-AF65-F5344CB8AC3E}">
        <p14:creationId xmlns:p14="http://schemas.microsoft.com/office/powerpoint/2010/main" val="1269645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D4F91C7-7C3E-4172-9A0D-96598E467E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" r="-1" b="-1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40FB9-337F-4B69-A815-1CDF7E207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User Login Page</a:t>
            </a:r>
          </a:p>
        </p:txBody>
      </p:sp>
    </p:spTree>
    <p:extLst>
      <p:ext uri="{BB962C8B-B14F-4D97-AF65-F5344CB8AC3E}">
        <p14:creationId xmlns:p14="http://schemas.microsoft.com/office/powerpoint/2010/main" val="3952663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{4F0B65EF-C786-4FB4-987B-0EFAEEA4E738}tf55705232_win32</Template>
  <TotalTime>68</TotalTime>
  <Words>287</Words>
  <Application>Microsoft Office PowerPoint</Application>
  <PresentationFormat>Widescreen</PresentationFormat>
  <Paragraphs>42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Goudy Old Style</vt:lpstr>
      <vt:lpstr>Wingdings 2</vt:lpstr>
      <vt:lpstr>SlateVTI</vt:lpstr>
      <vt:lpstr>E-Learning Project</vt:lpstr>
      <vt:lpstr>Project Aim</vt:lpstr>
      <vt:lpstr>Back-End </vt:lpstr>
      <vt:lpstr>Front-End </vt:lpstr>
      <vt:lpstr>Integration</vt:lpstr>
      <vt:lpstr>Technologies Leant</vt:lpstr>
      <vt:lpstr>Screenhots </vt:lpstr>
      <vt:lpstr>Main Landing Page</vt:lpstr>
      <vt:lpstr>User Login Page</vt:lpstr>
      <vt:lpstr>New User Registration Page</vt:lpstr>
      <vt:lpstr>User Home Page</vt:lpstr>
      <vt:lpstr>New Contact Form</vt:lpstr>
      <vt:lpstr>Feedback Form</vt:lpstr>
      <vt:lpstr>Admin Login</vt:lpstr>
      <vt:lpstr>Admin Home Page</vt:lpstr>
      <vt:lpstr>Logout Page</vt:lpstr>
      <vt:lpstr>Success Page</vt:lpstr>
      <vt:lpstr>Thank You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Project</dc:title>
  <dc:creator>Sparsh Rawal</dc:creator>
  <cp:lastModifiedBy>Sparsh Rawal</cp:lastModifiedBy>
  <cp:revision>13</cp:revision>
  <dcterms:created xsi:type="dcterms:W3CDTF">2021-08-25T03:55:34Z</dcterms:created>
  <dcterms:modified xsi:type="dcterms:W3CDTF">2021-08-25T05:03:35Z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